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3" r:id="rId1"/>
  </p:sldMasterIdLst>
  <p:sldIdLst>
    <p:sldId id="268" r:id="rId2"/>
    <p:sldId id="258" r:id="rId3"/>
    <p:sldId id="259" r:id="rId4"/>
    <p:sldId id="264" r:id="rId5"/>
    <p:sldId id="261" r:id="rId6"/>
    <p:sldId id="262" r:id="rId7"/>
    <p:sldId id="266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 autoAdjust="0"/>
    <p:restoredTop sz="94807" autoAdjust="0"/>
  </p:normalViewPr>
  <p:slideViewPr>
    <p:cSldViewPr>
      <p:cViewPr varScale="1">
        <p:scale>
          <a:sx n="165" d="100"/>
          <a:sy n="165" d="100"/>
        </p:scale>
        <p:origin x="107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EAF5E-AF85-42A2-A129-DBC8B1E69A35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25E479-171A-4FE1-A809-FD342C66E5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591118">
            <a:off x="1947040" y="1807820"/>
            <a:ext cx="6511131" cy="45335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Montserrat" pitchFamily="2" charset="77"/>
                <a:ea typeface="Calibri" charset="0"/>
                <a:cs typeface="Calibri" charset="0"/>
              </a:rPr>
              <a:t>LEADERS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’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17505-851D-1542-B604-9DBCBA592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1896" y="444246"/>
            <a:ext cx="369170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1728"/>
            <a:ext cx="8229600" cy="59412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Montserrat" pitchFamily="2" charset="77"/>
                <a:ea typeface="Calibri" charset="0"/>
                <a:cs typeface="Calibri" charset="0"/>
              </a:rPr>
              <a:t>For more information and details:</a:t>
            </a:r>
            <a:br>
              <a:rPr lang="en-US" sz="2400" b="1" dirty="0">
                <a:latin typeface="Montserrat" pitchFamily="2" charset="77"/>
                <a:ea typeface="Calibri" charset="0"/>
                <a:cs typeface="Calibri" charset="0"/>
              </a:rPr>
            </a:br>
            <a:endParaRPr lang="en-US" sz="2400" b="1" dirty="0">
              <a:latin typeface="Montserrat" pitchFamily="2" charset="77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18227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ThereforeGo.com</a:t>
            </a:r>
            <a:endParaRPr lang="en-US" sz="3200" dirty="0">
              <a:latin typeface="Source Serif Pro" panose="02040603050405020204" pitchFamily="18" charset="0"/>
              <a:ea typeface="Source Serif Pro" panose="02040603050405020204" pitchFamily="18" charset="0"/>
              <a:cs typeface="Calibri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D03509-1736-AA21-9165-521895CB6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95350"/>
            <a:ext cx="6614374" cy="342265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433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7520940" cy="4114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Montserrat" pitchFamily="2" charset="77"/>
                <a:ea typeface="Calibri" charset="0"/>
                <a:cs typeface="Calibri" charset="0"/>
              </a:rPr>
              <a:t>THEREFOREGO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667000"/>
          </a:xfrm>
        </p:spPr>
        <p:txBody>
          <a:bodyPr>
            <a:noAutofit/>
          </a:bodyPr>
          <a:lstStyle/>
          <a:p>
            <a:pPr marL="182880" indent="0" algn="ctr">
              <a:spcBef>
                <a:spcPts val="200"/>
              </a:spcBef>
              <a:buNone/>
            </a:pPr>
            <a:r>
              <a:rPr lang="en-US" sz="32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Helps churches challenge youth and emerging adults to commit their lives to Jesus Christ and  </a:t>
            </a:r>
          </a:p>
          <a:p>
            <a:pPr marL="182880" indent="0" algn="ctr">
              <a:spcBef>
                <a:spcPts val="200"/>
              </a:spcBef>
              <a:buNone/>
            </a:pPr>
            <a:r>
              <a:rPr lang="en-US" sz="32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transform this world for him.</a:t>
            </a:r>
          </a:p>
        </p:txBody>
      </p:sp>
    </p:spTree>
    <p:extLst>
      <p:ext uri="{BB962C8B-B14F-4D97-AF65-F5344CB8AC3E}">
        <p14:creationId xmlns:p14="http://schemas.microsoft.com/office/powerpoint/2010/main" val="236557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Montserrat" pitchFamily="2" charset="77"/>
                <a:ea typeface="Calibri" charset="0"/>
                <a:cs typeface="Calibri" charset="0"/>
              </a:rPr>
              <a:t>Serve is structured to emphasize: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2667000"/>
          </a:xfrm>
        </p:spPr>
        <p:txBody>
          <a:bodyPr>
            <a:normAutofit/>
          </a:bodyPr>
          <a:lstStyle/>
          <a:p>
            <a:pPr marL="274320" lvl="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Opportunities to worship</a:t>
            </a:r>
          </a:p>
          <a:p>
            <a:pPr marL="27432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Pursuing a deeper walk with God</a:t>
            </a:r>
          </a:p>
          <a:p>
            <a:pPr marL="274320" lvl="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Revealing God-given strengths</a:t>
            </a:r>
          </a:p>
          <a:p>
            <a:pPr marL="27432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Opportunities to serve</a:t>
            </a:r>
          </a:p>
          <a:p>
            <a:pPr marL="274320" lvl="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Showing a broken world in need</a:t>
            </a:r>
          </a:p>
          <a:p>
            <a:pPr marL="274320" lvl="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Strengthening adult &amp; student relationships</a:t>
            </a:r>
          </a:p>
          <a:p>
            <a:endParaRPr lang="en-US" b="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4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7520940" cy="4114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Montserrat" pitchFamily="2" charset="77"/>
                <a:ea typeface="Calibri" charset="0"/>
                <a:cs typeface="Calibri" charset="0"/>
              </a:rPr>
              <a:t>Restoring a Broken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863"/>
            <a:ext cx="7520940" cy="2684887"/>
          </a:xfrm>
        </p:spPr>
        <p:txBody>
          <a:bodyPr>
            <a:normAutofit/>
          </a:bodyPr>
          <a:lstStyle/>
          <a:p>
            <a:pPr marL="18288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Community Revitalization</a:t>
            </a:r>
          </a:p>
          <a:p>
            <a:pPr marL="18288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Compassion for the Marginalized</a:t>
            </a:r>
          </a:p>
          <a:p>
            <a:pPr marL="18288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Creation Care</a:t>
            </a:r>
          </a:p>
          <a:p>
            <a:pPr marL="18288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Recreational Ministry for Children</a:t>
            </a:r>
          </a:p>
          <a:p>
            <a:pPr marL="182880" indent="-457200">
              <a:spcBef>
                <a:spcPts val="200"/>
              </a:spcBef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Acts of Kindness Leading to Evangelism</a:t>
            </a:r>
          </a:p>
        </p:txBody>
      </p:sp>
    </p:spTree>
    <p:extLst>
      <p:ext uri="{BB962C8B-B14F-4D97-AF65-F5344CB8AC3E}">
        <p14:creationId xmlns:p14="http://schemas.microsoft.com/office/powerpoint/2010/main" val="28852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8917"/>
            <a:ext cx="7520940" cy="4114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Montserrat" pitchFamily="2" charset="77"/>
                <a:ea typeface="Calibri" charset="0"/>
                <a:cs typeface="Calibri" charset="0"/>
              </a:rPr>
              <a:t>Impact On Our Students – Growing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62797"/>
            <a:ext cx="7772400" cy="2599553"/>
          </a:xfrm>
        </p:spPr>
        <p:txBody>
          <a:bodyPr>
            <a:normAutofit/>
          </a:bodyPr>
          <a:lstStyle/>
          <a:p>
            <a:pPr marL="466344" lvl="1" indent="-457200">
              <a:spcBef>
                <a:spcPts val="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Thankfulness</a:t>
            </a:r>
          </a:p>
          <a:p>
            <a:pPr marL="466344" lvl="1" indent="-457200">
              <a:spcBef>
                <a:spcPts val="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Generosity</a:t>
            </a:r>
          </a:p>
          <a:p>
            <a:pPr marL="466344" lvl="1" indent="-457200">
              <a:spcBef>
                <a:spcPts val="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Prayer</a:t>
            </a:r>
          </a:p>
          <a:p>
            <a:pPr marL="466344" lvl="1" indent="-457200">
              <a:spcBef>
                <a:spcPts val="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Justice</a:t>
            </a:r>
          </a:p>
          <a:p>
            <a:pPr marL="466344" lvl="1" indent="-457200">
              <a:spcBef>
                <a:spcPts val="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Investigation of their strengths</a:t>
            </a:r>
          </a:p>
          <a:p>
            <a:pPr marL="466344" lvl="1" indent="-457200">
              <a:spcBef>
                <a:spcPts val="2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Wrestling with current life issues</a:t>
            </a:r>
          </a:p>
        </p:txBody>
      </p:sp>
    </p:spTree>
    <p:extLst>
      <p:ext uri="{BB962C8B-B14F-4D97-AF65-F5344CB8AC3E}">
        <p14:creationId xmlns:p14="http://schemas.microsoft.com/office/powerpoint/2010/main" val="188740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7520940" cy="41148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Montserrat" pitchFamily="2" charset="77"/>
                <a:ea typeface="Calibri" charset="0"/>
                <a:cs typeface="Calibri" charset="0"/>
              </a:rPr>
              <a:t>Adult Responsibilities (Handouts)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4165092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Covenant for Participants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Adult Responsibilities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Building Relationships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Serving Safely 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Leading Small Groups</a:t>
            </a:r>
            <a:r>
              <a:rPr lang="en-US" sz="2400" b="0" i="1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 </a:t>
            </a:r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0" indent="0"/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0" indent="0"/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lvl="1" algn="ctr"/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All of these documents and more can be found in the Digital</a:t>
            </a:r>
            <a:b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</a:br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Resource Box on the ThereforeGo Ministries website.</a:t>
            </a:r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7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E8B7BF-84BA-5A49-83B2-D7F23340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438150"/>
            <a:ext cx="2266950" cy="994172"/>
          </a:xfrm>
        </p:spPr>
        <p:txBody>
          <a:bodyPr>
            <a:noAutofit/>
          </a:bodyPr>
          <a:lstStyle/>
          <a:p>
            <a:r>
              <a:rPr lang="en-US" sz="7500" b="1" dirty="0">
                <a:solidFill>
                  <a:srgbClr val="55587E"/>
                </a:solidFill>
              </a:rPr>
              <a:t>YOU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B0099A-63AD-3646-9393-B7D40F15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356122"/>
            <a:ext cx="2266950" cy="2538753"/>
          </a:xfrm>
        </p:spPr>
        <p:txBody>
          <a:bodyPr>
            <a:normAutofit/>
          </a:bodyPr>
          <a:lstStyle/>
          <a:p>
            <a:pPr marL="0" indent="0">
              <a:spcBef>
                <a:spcPts val="75"/>
              </a:spcBef>
            </a:pPr>
            <a:r>
              <a:rPr lang="en-US" sz="4500" dirty="0">
                <a:solidFill>
                  <a:srgbClr val="A2208B"/>
                </a:solidFill>
              </a:rPr>
              <a:t>were </a:t>
            </a:r>
          </a:p>
          <a:p>
            <a:pPr marL="0" indent="0">
              <a:spcBef>
                <a:spcPts val="75"/>
              </a:spcBef>
            </a:pPr>
            <a:r>
              <a:rPr lang="en-US" sz="4500" dirty="0">
                <a:solidFill>
                  <a:srgbClr val="A2208B"/>
                </a:solidFill>
              </a:rPr>
              <a:t>made</a:t>
            </a:r>
          </a:p>
          <a:p>
            <a:pPr marL="0" indent="0">
              <a:spcBef>
                <a:spcPts val="75"/>
              </a:spcBef>
            </a:pPr>
            <a:r>
              <a:rPr lang="en-US" sz="4500" dirty="0">
                <a:solidFill>
                  <a:srgbClr val="A2208B"/>
                </a:solidFill>
              </a:rPr>
              <a:t>for </a:t>
            </a:r>
            <a:r>
              <a:rPr lang="en-US" sz="4500" dirty="0">
                <a:solidFill>
                  <a:srgbClr val="F26E21"/>
                </a:solidFill>
              </a:rPr>
              <a:t>this!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CBB9A-7970-3E4B-B9E2-BC805554E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123950"/>
            <a:ext cx="5153274" cy="159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89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307</TotalTime>
  <Words>156</Words>
  <Application>Microsoft Macintosh PowerPoint</Application>
  <PresentationFormat>On-screen Show (16:9)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Montserrat</vt:lpstr>
      <vt:lpstr>Source Serif Pro</vt:lpstr>
      <vt:lpstr>Wingdings</vt:lpstr>
      <vt:lpstr>Angles</vt:lpstr>
      <vt:lpstr>PowerPoint Presentation</vt:lpstr>
      <vt:lpstr>For more information and details: </vt:lpstr>
      <vt:lpstr>THEREFOREGO Mission Statement</vt:lpstr>
      <vt:lpstr>Serve is structured to emphasize: </vt:lpstr>
      <vt:lpstr>Restoring a Broken World</vt:lpstr>
      <vt:lpstr>Impact On Our Students – Growing IN:</vt:lpstr>
      <vt:lpstr>Adult Responsibilities (Handouts)</vt:lpstr>
      <vt:lpstr>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YOUTHUNLIMITED</dc:title>
  <dc:creator>ebelina</dc:creator>
  <cp:lastModifiedBy>serve@thereforego.com</cp:lastModifiedBy>
  <cp:revision>37</cp:revision>
  <dcterms:created xsi:type="dcterms:W3CDTF">2012-08-16T19:53:38Z</dcterms:created>
  <dcterms:modified xsi:type="dcterms:W3CDTF">2025-06-17T13:56:56Z</dcterms:modified>
</cp:coreProperties>
</file>