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3"/>
  </p:normalViewPr>
  <p:slideViewPr>
    <p:cSldViewPr snapToGrid="0">
      <p:cViewPr varScale="1">
        <p:scale>
          <a:sx n="104" d="100"/>
          <a:sy n="104" d="100"/>
        </p:scale>
        <p:origin x="232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9BCB4-8A18-536F-16E3-12C78D10F1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8B94EA-74D8-A8A2-B57F-71FF68604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F6F0C-3F49-DA6F-EAB4-6A541A8A5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5C7D-B469-6544-BED9-FE84F137C91A}" type="datetimeFigureOut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8CB18-3624-D817-382F-E2B63795E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8F6EA-9213-BAE7-EA61-1CF216DA3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8E448-6E20-F740-AD85-9896A4013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27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CD8B7-8D6C-D9C7-F005-937FD358F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C499B9-F6E8-F8E4-2F9E-5FA3CA7B5F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ABFDD-0CC5-9AD5-7AB0-2AF39D33A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5C7D-B469-6544-BED9-FE84F137C91A}" type="datetimeFigureOut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6F541-8185-3D9B-0DE7-0DF0E8940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0DD6F-D0EE-FF9D-6770-2A943EBA4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8E448-6E20-F740-AD85-9896A4013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19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8A2BFC-C149-ADC6-C1C4-1D9BFE6A06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225A4-FCE6-BDA7-9CE5-008EB7D729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88BFE-90BC-720F-B343-B9115E631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5C7D-B469-6544-BED9-FE84F137C91A}" type="datetimeFigureOut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AF89A-C75A-CB98-EF08-72DFA427F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01CB80-3D18-E183-77EE-8756A3D2E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8E448-6E20-F740-AD85-9896A4013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08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4DB2F-2F67-E351-82E2-AAF1495A1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691E4-8182-A355-1053-0FB6459F9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5CDF6-B489-BE6D-15DD-6E2933758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5C7D-B469-6544-BED9-FE84F137C91A}" type="datetimeFigureOut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DCC7DF-3007-90EE-E4C3-2E10C8BDB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8EF62-7C9F-07F7-C9F9-338A6FEEB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8E448-6E20-F740-AD85-9896A4013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141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88A96-3CAA-E522-C961-9247A451D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FCF77F-1255-4414-4BE4-960424222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B7EBA-459E-A397-2022-3138E7126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5C7D-B469-6544-BED9-FE84F137C91A}" type="datetimeFigureOut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E4CCAF-8B1E-5900-3880-8D4D99185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E8C644-094B-C480-E725-0F3120806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8E448-6E20-F740-AD85-9896A4013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6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25471-F4B7-8C1A-9B81-AC5FAD407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3D9CB-D3FF-AEA1-4C5F-EA5790EA51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AA2ED8-3102-2750-C808-A2C3CE219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EE637-CAE9-4C68-231C-65EF7C2AF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5C7D-B469-6544-BED9-FE84F137C91A}" type="datetimeFigureOut">
              <a:rPr lang="en-US" smtClean="0"/>
              <a:t>9/10/25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8E2C89-B99D-8E3A-B0CC-A3443E8B8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CA582-C042-8050-6FD9-ADA3F64EF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8E448-6E20-F740-AD85-9896A4013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77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B8793-E5DF-57C0-D520-BA0DD5626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48D48-5038-C811-E734-BA3F9139A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249D14-C1D1-3F8F-D4F6-16A16C8632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5B38FE-B20A-D729-E6D1-CE48111879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490001-C7BF-449C-CF3F-3E48577959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60663B-AAF6-86D5-561D-DA7D4E537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5C7D-B469-6544-BED9-FE84F137C91A}" type="datetimeFigureOut">
              <a:rPr lang="en-US" smtClean="0"/>
              <a:t>9/10/25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0707B5-3031-E3BA-607A-9CD17F7A3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E62B71-6E02-6234-5CC1-434CEC373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8E448-6E20-F740-AD85-9896A4013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151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EB730-BA1D-696A-E535-DCD82AB45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105474-E487-72BE-AAA1-AC5EC59E8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5C7D-B469-6544-BED9-FE84F137C91A}" type="datetimeFigureOut">
              <a:rPr lang="en-US" smtClean="0"/>
              <a:t>9/10/25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BC9440-2768-1E93-CAD2-BE7F54D7C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6228D5-C2C3-1758-921A-0B152A3AC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8E448-6E20-F740-AD85-9896A4013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96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65755C-20C2-7C0A-CC8C-78AFA8DEE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5C7D-B469-6544-BED9-FE84F137C91A}" type="datetimeFigureOut">
              <a:rPr lang="en-US" smtClean="0"/>
              <a:t>9/10/25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A7C4EA-D0AB-3D54-72A8-3D9CCEE85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E3B99-A9FE-E485-CDC5-CD062FF2B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8E448-6E20-F740-AD85-9896A4013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62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4B4E3-1E30-9DEB-EF22-CB84E9EA3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91077-B52E-354F-C9BD-40BB9D48E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7B67D1-52AE-4B6D-CB8D-99E29BD957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1E7C68-DD48-3126-4303-67D65EAD5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5C7D-B469-6544-BED9-FE84F137C91A}" type="datetimeFigureOut">
              <a:rPr lang="en-US" smtClean="0"/>
              <a:t>9/10/25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EE8EF-9AD0-28AC-A2D6-6FDFBBEE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998C44-320B-0CE7-2D6D-D099E3705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8E448-6E20-F740-AD85-9896A4013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15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A2FB8-D29B-0379-689A-A23687033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FC9CEB-C097-A573-2FFA-2468C34901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A02397-7CAA-726C-EF77-E64C1CA39D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C3AE38-AB4B-5F19-2A7F-8EB3B9F82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5C7D-B469-6544-BED9-FE84F137C91A}" type="datetimeFigureOut">
              <a:rPr lang="en-US" smtClean="0"/>
              <a:t>9/10/25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B447C8-EE2D-A7F5-D515-54BCB166E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7CF212-940C-0D9B-5FBC-B946A3EAA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8E448-6E20-F740-AD85-9896A4013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49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09BA63-B920-D5A4-DB79-0C9048304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9F5EF-A69D-0BE0-B01A-D10264F5C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E26DD-9B6E-C453-FDF7-90CC4CE13E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E5C7D-B469-6544-BED9-FE84F137C91A}" type="datetimeFigureOut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B2A8E-FE98-5FFD-E7AC-84BC176557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0FFF2-6BE9-46FF-56F6-71DB215EC0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8E448-6E20-F740-AD85-9896A4013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7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7920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391B2-DAEC-CFEE-6785-FD9A9A766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A921E-EB7A-9E8F-56C2-FA797FBDF9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42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Widescreen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serve@thereforego.com</dc:creator>
  <cp:lastModifiedBy>serve@thereforego.com</cp:lastModifiedBy>
  <cp:revision>1</cp:revision>
  <dcterms:created xsi:type="dcterms:W3CDTF">2025-09-10T14:29:10Z</dcterms:created>
  <dcterms:modified xsi:type="dcterms:W3CDTF">2025-09-10T14:31:30Z</dcterms:modified>
</cp:coreProperties>
</file>